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exend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exend-regular.fntdata"/><Relationship Id="rId8" Type="http://schemas.openxmlformats.org/officeDocument/2006/relationships/font" Target="fonts/Lexe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855000" y="1700338"/>
            <a:ext cx="5289000" cy="47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C516D"/>
                </a:solidFill>
                <a:latin typeface="Lexend"/>
                <a:ea typeface="Lexend"/>
                <a:cs typeface="Lexend"/>
                <a:sym typeface="Lexend"/>
              </a:rPr>
              <a:t>Students connecting for shared success</a:t>
            </a:r>
            <a:endParaRPr sz="1600">
              <a:solidFill>
                <a:srgbClr val="3C516D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-23220" l="0" r="0" t="23220"/>
          <a:stretch/>
        </p:blipFill>
        <p:spPr>
          <a:xfrm>
            <a:off x="408150" y="601025"/>
            <a:ext cx="4926850" cy="1970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639992">
            <a:off x="5030380" y="2713908"/>
            <a:ext cx="5097795" cy="170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500" y="3000738"/>
            <a:ext cx="5097800" cy="1707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10125" y="2710350"/>
            <a:ext cx="2376175" cy="468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02000" y="2170450"/>
            <a:ext cx="2497325" cy="4922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66789" y="1513675"/>
            <a:ext cx="260942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